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B5526-2AEC-4A3A-90AD-214E938C55E3}" v="13" dt="2025-11-03T16:53:57.29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72F83754-0E11-4913-8B9B-8CD55EC2A9C4}"/>
    <pc:docChg chg="custSel modSld">
      <pc:chgData name="Juan Carlos Castillo Molina" userId="3321f39d-c43d-4dc1-aab8-e37c264880eb" providerId="ADAL" clId="{72F83754-0E11-4913-8B9B-8CD55EC2A9C4}" dt="2025-08-12T17:14:27.471" v="95" actId="20577"/>
      <pc:docMkLst>
        <pc:docMk/>
      </pc:docMkLst>
      <pc:sldChg chg="modSp mod">
        <pc:chgData name="Juan Carlos Castillo Molina" userId="3321f39d-c43d-4dc1-aab8-e37c264880eb" providerId="ADAL" clId="{72F83754-0E11-4913-8B9B-8CD55EC2A9C4}" dt="2025-08-12T16:45:17.538" v="2" actId="20577"/>
        <pc:sldMkLst>
          <pc:docMk/>
          <pc:sldMk cId="2794951255" sldId="1750"/>
        </pc:sldMkLst>
      </pc:sldChg>
      <pc:sldChg chg="addSp delSp modSp mod">
        <pc:chgData name="Juan Carlos Castillo Molina" userId="3321f39d-c43d-4dc1-aab8-e37c264880eb" providerId="ADAL" clId="{72F83754-0E11-4913-8B9B-8CD55EC2A9C4}" dt="2025-08-12T16:50:22.070" v="10" actId="20577"/>
        <pc:sldMkLst>
          <pc:docMk/>
          <pc:sldMk cId="2013504756" sldId="2391"/>
        </pc:sldMkLst>
      </pc:sldChg>
      <pc:sldChg chg="addSp delSp modSp mod">
        <pc:chgData name="Juan Carlos Castillo Molina" userId="3321f39d-c43d-4dc1-aab8-e37c264880eb" providerId="ADAL" clId="{72F83754-0E11-4913-8B9B-8CD55EC2A9C4}" dt="2025-08-12T17:04:27.596" v="50" actId="1076"/>
        <pc:sldMkLst>
          <pc:docMk/>
          <pc:sldMk cId="2143556177" sldId="2392"/>
        </pc:sldMkLst>
      </pc:sldChg>
      <pc:sldChg chg="addSp delSp modSp mod">
        <pc:chgData name="Juan Carlos Castillo Molina" userId="3321f39d-c43d-4dc1-aab8-e37c264880eb" providerId="ADAL" clId="{72F83754-0E11-4913-8B9B-8CD55EC2A9C4}" dt="2025-08-12T17:13:02.339" v="85" actId="20577"/>
        <pc:sldMkLst>
          <pc:docMk/>
          <pc:sldMk cId="3557588461" sldId="2393"/>
        </pc:sldMkLst>
      </pc:sldChg>
      <pc:sldChg chg="addSp delSp modSp mod">
        <pc:chgData name="Juan Carlos Castillo Molina" userId="3321f39d-c43d-4dc1-aab8-e37c264880eb" providerId="ADAL" clId="{72F83754-0E11-4913-8B9B-8CD55EC2A9C4}" dt="2025-08-12T17:09:08.028" v="63" actId="20577"/>
        <pc:sldMkLst>
          <pc:docMk/>
          <pc:sldMk cId="1333236092" sldId="2394"/>
        </pc:sldMkLst>
      </pc:sldChg>
      <pc:sldChg chg="addSp delSp modSp mod">
        <pc:chgData name="Juan Carlos Castillo Molina" userId="3321f39d-c43d-4dc1-aab8-e37c264880eb" providerId="ADAL" clId="{72F83754-0E11-4913-8B9B-8CD55EC2A9C4}" dt="2025-08-12T17:10:10.634" v="73" actId="20577"/>
        <pc:sldMkLst>
          <pc:docMk/>
          <pc:sldMk cId="371597856" sldId="2395"/>
        </pc:sldMkLst>
      </pc:sldChg>
      <pc:sldChg chg="addSp delSp modSp mod">
        <pc:chgData name="Juan Carlos Castillo Molina" userId="3321f39d-c43d-4dc1-aab8-e37c264880eb" providerId="ADAL" clId="{72F83754-0E11-4913-8B9B-8CD55EC2A9C4}" dt="2025-08-12T17:14:27.471" v="95" actId="20577"/>
        <pc:sldMkLst>
          <pc:docMk/>
          <pc:sldMk cId="208528483" sldId="2399"/>
        </pc:sldMkLst>
      </pc:sldChg>
      <pc:sldChg chg="addSp delSp modSp mod">
        <pc:chgData name="Juan Carlos Castillo Molina" userId="3321f39d-c43d-4dc1-aab8-e37c264880eb" providerId="ADAL" clId="{72F83754-0E11-4913-8B9B-8CD55EC2A9C4}" dt="2025-08-12T17:03:46.953" v="42" actId="20577"/>
        <pc:sldMkLst>
          <pc:docMk/>
          <pc:sldMk cId="3792064127" sldId="2400"/>
        </pc:sldMkLst>
      </pc:sldChg>
    </pc:docChg>
  </pc:docChgLst>
  <pc:docChgLst>
    <pc:chgData name="Juan Carlos Castillo Molina" userId="3321f39d-c43d-4dc1-aab8-e37c264880eb" providerId="ADAL" clId="{D1D162FD-C5A2-4E39-BE53-515C8AF28579}"/>
    <pc:docChg chg="custSel modSld">
      <pc:chgData name="Juan Carlos Castillo Molina" userId="3321f39d-c43d-4dc1-aab8-e37c264880eb" providerId="ADAL" clId="{D1D162FD-C5A2-4E39-BE53-515C8AF28579}" dt="2025-09-02T17:31:22.639" v="231" actId="20577"/>
      <pc:docMkLst>
        <pc:docMk/>
      </pc:docMkLst>
      <pc:sldChg chg="modSp mod">
        <pc:chgData name="Juan Carlos Castillo Molina" userId="3321f39d-c43d-4dc1-aab8-e37c264880eb" providerId="ADAL" clId="{D1D162FD-C5A2-4E39-BE53-515C8AF28579}" dt="2025-09-02T16:57:09.708" v="20" actId="14100"/>
        <pc:sldMkLst>
          <pc:docMk/>
          <pc:sldMk cId="2794951255" sldId="1750"/>
        </pc:sldMkLst>
      </pc:sldChg>
      <pc:sldChg chg="addSp delSp modSp mod">
        <pc:chgData name="Juan Carlos Castillo Molina" userId="3321f39d-c43d-4dc1-aab8-e37c264880eb" providerId="ADAL" clId="{D1D162FD-C5A2-4E39-BE53-515C8AF28579}" dt="2025-09-02T16:59:54.071" v="48" actId="1076"/>
        <pc:sldMkLst>
          <pc:docMk/>
          <pc:sldMk cId="2013504756" sldId="2391"/>
        </pc:sldMkLst>
      </pc:sldChg>
      <pc:sldChg chg="addSp delSp modSp mod">
        <pc:chgData name="Juan Carlos Castillo Molina" userId="3321f39d-c43d-4dc1-aab8-e37c264880eb" providerId="ADAL" clId="{D1D162FD-C5A2-4E39-BE53-515C8AF28579}" dt="2025-09-02T17:22:39.205" v="148" actId="20577"/>
        <pc:sldMkLst>
          <pc:docMk/>
          <pc:sldMk cId="2143556177" sldId="2392"/>
        </pc:sldMkLst>
      </pc:sldChg>
      <pc:sldChg chg="addSp delSp modSp mod">
        <pc:chgData name="Juan Carlos Castillo Molina" userId="3321f39d-c43d-4dc1-aab8-e37c264880eb" providerId="ADAL" clId="{D1D162FD-C5A2-4E39-BE53-515C8AF28579}" dt="2025-09-02T17:06:39.196" v="100" actId="20577"/>
        <pc:sldMkLst>
          <pc:docMk/>
          <pc:sldMk cId="3557588461" sldId="2393"/>
        </pc:sldMkLst>
      </pc:sldChg>
      <pc:sldChg chg="addSp delSp modSp mod">
        <pc:chgData name="Juan Carlos Castillo Molina" userId="3321f39d-c43d-4dc1-aab8-e37c264880eb" providerId="ADAL" clId="{D1D162FD-C5A2-4E39-BE53-515C8AF28579}" dt="2025-09-02T17:28:02.454" v="207" actId="20577"/>
        <pc:sldMkLst>
          <pc:docMk/>
          <pc:sldMk cId="1333236092" sldId="2394"/>
        </pc:sldMkLst>
      </pc:sldChg>
      <pc:sldChg chg="addSp delSp modSp mod">
        <pc:chgData name="Juan Carlos Castillo Molina" userId="3321f39d-c43d-4dc1-aab8-e37c264880eb" providerId="ADAL" clId="{D1D162FD-C5A2-4E39-BE53-515C8AF28579}" dt="2025-09-02T17:31:22.639" v="231" actId="20577"/>
        <pc:sldMkLst>
          <pc:docMk/>
          <pc:sldMk cId="371597856" sldId="2395"/>
        </pc:sldMkLst>
      </pc:sldChg>
      <pc:sldChg chg="addSp delSp modSp mod">
        <pc:chgData name="Juan Carlos Castillo Molina" userId="3321f39d-c43d-4dc1-aab8-e37c264880eb" providerId="ADAL" clId="{D1D162FD-C5A2-4E39-BE53-515C8AF28579}" dt="2025-09-02T17:19:13.076" v="124" actId="20577"/>
        <pc:sldMkLst>
          <pc:docMk/>
          <pc:sldMk cId="208528483" sldId="2399"/>
        </pc:sldMkLst>
      </pc:sldChg>
      <pc:sldChg chg="addSp delSp modSp mod">
        <pc:chgData name="Juan Carlos Castillo Molina" userId="3321f39d-c43d-4dc1-aab8-e37c264880eb" providerId="ADAL" clId="{D1D162FD-C5A2-4E39-BE53-515C8AF28579}" dt="2025-09-02T17:25:00.786" v="171" actId="20577"/>
        <pc:sldMkLst>
          <pc:docMk/>
          <pc:sldMk cId="3792064127" sldId="2400"/>
        </pc:sldMkLst>
      </pc:sldChg>
    </pc:docChg>
  </pc:docChgLst>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1-03T17:47:45.933" v="895" actId="20577"/>
      <pc:docMkLst>
        <pc:docMk/>
      </pc:docMkLst>
      <pc:sldChg chg="modSp mod">
        <pc:chgData name="Juan Carlos Castillo Molina" userId="3321f39d-c43d-4dc1-aab8-e37c264880eb" providerId="ADAL" clId="{CF0E7DC8-4F83-4E08-A75A-7ECE842A8D81}" dt="2025-11-03T16:08:04.866" v="818" actId="20577"/>
        <pc:sldMkLst>
          <pc:docMk/>
          <pc:sldMk cId="2794951255" sldId="1750"/>
        </pc:sldMkLst>
        <pc:spChg chg="mod">
          <ac:chgData name="Juan Carlos Castillo Molina" userId="3321f39d-c43d-4dc1-aab8-e37c264880eb" providerId="ADAL" clId="{CF0E7DC8-4F83-4E08-A75A-7ECE842A8D81}" dt="2025-11-03T16:08:04.866" v="818"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1-03T16:09:01.424" v="824" actId="20577"/>
        <pc:sldMkLst>
          <pc:docMk/>
          <pc:sldMk cId="1352064200" sldId="1761"/>
        </pc:sldMkLst>
        <pc:spChg chg="mod">
          <ac:chgData name="Juan Carlos Castillo Molina" userId="3321f39d-c43d-4dc1-aab8-e37c264880eb" providerId="ADAL" clId="{CF0E7DC8-4F83-4E08-A75A-7ECE842A8D81}" dt="2025-10-07T17:25:04.339" v="405" actId="20577"/>
          <ac:spMkLst>
            <pc:docMk/>
            <pc:sldMk cId="1352064200" sldId="1761"/>
            <ac:spMk id="6" creationId="{6A5C03EB-7E4F-9ADF-B2E6-AE7D6626F298}"/>
          </ac:spMkLst>
        </pc:spChg>
        <pc:spChg chg="mod">
          <ac:chgData name="Juan Carlos Castillo Molina" userId="3321f39d-c43d-4dc1-aab8-e37c264880eb" providerId="ADAL" clId="{CF0E7DC8-4F83-4E08-A75A-7ECE842A8D81}" dt="2025-11-03T16:09:01.424" v="824"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5-11-03T16:08:53.190" v="820" actId="478"/>
          <ac:picMkLst>
            <pc:docMk/>
            <pc:sldMk cId="1352064200" sldId="1761"/>
            <ac:picMk id="9" creationId="{6AC50775-2DF3-AB62-DFED-F8440C2FB570}"/>
          </ac:picMkLst>
        </pc:picChg>
      </pc:sldChg>
      <pc:sldChg chg="addSp delSp modSp mod">
        <pc:chgData name="Juan Carlos Castillo Molina" userId="3321f39d-c43d-4dc1-aab8-e37c264880eb" providerId="ADAL" clId="{CF0E7DC8-4F83-4E08-A75A-7ECE842A8D81}" dt="2025-11-03T17:47:45.933" v="895" actId="20577"/>
        <pc:sldMkLst>
          <pc:docMk/>
          <pc:sldMk cId="2013504756" sldId="2391"/>
        </pc:sldMkLst>
        <pc:spChg chg="mod">
          <ac:chgData name="Juan Carlos Castillo Molina" userId="3321f39d-c43d-4dc1-aab8-e37c264880eb" providerId="ADAL" clId="{CF0E7DC8-4F83-4E08-A75A-7ECE842A8D81}" dt="2025-10-21T14:31:02.784" v="703"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1-03T16:09:28" v="831"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5-11-03T16:09:07.850" v="825" actId="478"/>
          <ac:graphicFrameMkLst>
            <pc:docMk/>
            <pc:sldMk cId="2013504756" sldId="2391"/>
            <ac:graphicFrameMk id="2" creationId="{1B5D5450-A326-24C3-C544-76EC3D0C1432}"/>
          </ac:graphicFrameMkLst>
        </pc:graphicFrameChg>
        <pc:graphicFrameChg chg="add mod modGraphic">
          <ac:chgData name="Juan Carlos Castillo Molina" userId="3321f39d-c43d-4dc1-aab8-e37c264880eb" providerId="ADAL" clId="{CF0E7DC8-4F83-4E08-A75A-7ECE842A8D81}" dt="2025-11-03T17:47:45.933" v="895" actId="20577"/>
          <ac:graphicFrameMkLst>
            <pc:docMk/>
            <pc:sldMk cId="2013504756" sldId="2391"/>
            <ac:graphicFrameMk id="2" creationId="{E2DD1EA3-D7DF-FE75-DF3F-C2FF2F576894}"/>
          </ac:graphicFrameMkLst>
        </pc:graphicFrameChg>
        <pc:graphicFrameChg chg="add del mod">
          <ac:chgData name="Juan Carlos Castillo Molina" userId="3321f39d-c43d-4dc1-aab8-e37c264880eb" providerId="ADAL" clId="{CF0E7DC8-4F83-4E08-A75A-7ECE842A8D81}" dt="2025-11-03T16:51:09.738" v="879" actId="478"/>
          <ac:graphicFrameMkLst>
            <pc:docMk/>
            <pc:sldMk cId="2013504756" sldId="2391"/>
            <ac:graphicFrameMk id="3" creationId="{B1F6C14A-2098-CAF4-2175-CEC6330DB295}"/>
          </ac:graphicFrameMkLst>
        </pc:graphicFrameChg>
      </pc:sldChg>
      <pc:sldChg chg="addSp delSp modSp del mod">
        <pc:chgData name="Juan Carlos Castillo Molina" userId="3321f39d-c43d-4dc1-aab8-e37c264880eb" providerId="ADAL" clId="{CF0E7DC8-4F83-4E08-A75A-7ECE842A8D81}" dt="2025-10-07T19:47:04.384" v="462" actId="47"/>
        <pc:sldMkLst>
          <pc:docMk/>
          <pc:sldMk cId="2143556177" sldId="2392"/>
        </pc:sldMkLst>
      </pc:sldChg>
      <pc:sldChg chg="addSp delSp modSp del mod">
        <pc:chgData name="Juan Carlos Castillo Molina" userId="3321f39d-c43d-4dc1-aab8-e37c264880eb" providerId="ADAL" clId="{CF0E7DC8-4F83-4E08-A75A-7ECE842A8D81}" dt="2025-10-07T19:54:01.171" v="512" actId="47"/>
        <pc:sldMkLst>
          <pc:docMk/>
          <pc:sldMk cId="3557588461" sldId="2393"/>
        </pc:sldMkLst>
      </pc:sldChg>
      <pc:sldChg chg="addSp delSp modSp mod">
        <pc:chgData name="Juan Carlos Castillo Molina" userId="3321f39d-c43d-4dc1-aab8-e37c264880eb" providerId="ADAL" clId="{CF0E7DC8-4F83-4E08-A75A-7ECE842A8D81}" dt="2025-11-03T16:37:58.185" v="868" actId="20577"/>
        <pc:sldMkLst>
          <pc:docMk/>
          <pc:sldMk cId="1333236092" sldId="2394"/>
        </pc:sldMkLst>
        <pc:spChg chg="mod">
          <ac:chgData name="Juan Carlos Castillo Molina" userId="3321f39d-c43d-4dc1-aab8-e37c264880eb" providerId="ADAL" clId="{CF0E7DC8-4F83-4E08-A75A-7ECE842A8D81}" dt="2025-11-03T16:37:58.185" v="868"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1-03T16:31:36.710" v="855" actId="478"/>
          <ac:graphicFrameMkLst>
            <pc:docMk/>
            <pc:sldMk cId="1333236092" sldId="2394"/>
            <ac:graphicFrameMk id="5" creationId="{20937BFD-6FD1-0474-1B28-CFF8A943B961}"/>
          </ac:graphicFrameMkLst>
        </pc:graphicFrameChg>
        <pc:graphicFrameChg chg="add del mod">
          <ac:chgData name="Juan Carlos Castillo Molina" userId="3321f39d-c43d-4dc1-aab8-e37c264880eb" providerId="ADAL" clId="{CF0E7DC8-4F83-4E08-A75A-7ECE842A8D81}" dt="2025-11-03T16:37:36.138" v="859"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1-03T16:37:33.669" v="858" actId="14100"/>
          <ac:graphicFrameMkLst>
            <pc:docMk/>
            <pc:sldMk cId="1333236092" sldId="2394"/>
            <ac:graphicFrameMk id="7" creationId="{07D31D39-A94D-FEC2-CB42-C7048F5A9ED0}"/>
          </ac:graphicFrameMkLst>
        </pc:graphicFrameChg>
        <pc:graphicFrameChg chg="add mod">
          <ac:chgData name="Juan Carlos Castillo Molina" userId="3321f39d-c43d-4dc1-aab8-e37c264880eb" providerId="ADAL" clId="{CF0E7DC8-4F83-4E08-A75A-7ECE842A8D81}" dt="2025-11-03T16:37:53.080" v="864" actId="14100"/>
          <ac:graphicFrameMkLst>
            <pc:docMk/>
            <pc:sldMk cId="1333236092" sldId="2394"/>
            <ac:graphicFrameMk id="8" creationId="{7C91938B-C033-45A8-B772-192C7F469E4B}"/>
          </ac:graphicFrameMkLst>
        </pc:graphicFrameChg>
        <pc:picChg chg="mod">
          <ac:chgData name="Juan Carlos Castillo Molina" userId="3321f39d-c43d-4dc1-aab8-e37c264880eb" providerId="ADAL" clId="{CF0E7DC8-4F83-4E08-A75A-7ECE842A8D81}" dt="2025-10-14T15:00:36.788" v="641" actId="1076"/>
          <ac:picMkLst>
            <pc:docMk/>
            <pc:sldMk cId="1333236092" sldId="2394"/>
            <ac:picMk id="11" creationId="{0D9F7650-E6CC-CB98-0C71-2CCA48D3AE00}"/>
          </ac:picMkLst>
        </pc:picChg>
      </pc:sldChg>
      <pc:sldChg chg="addSp delSp modSp mod">
        <pc:chgData name="Juan Carlos Castillo Molina" userId="3321f39d-c43d-4dc1-aab8-e37c264880eb" providerId="ADAL" clId="{CF0E7DC8-4F83-4E08-A75A-7ECE842A8D81}" dt="2025-11-03T16:39:02.465" v="878" actId="20577"/>
        <pc:sldMkLst>
          <pc:docMk/>
          <pc:sldMk cId="371597856" sldId="2395"/>
        </pc:sldMkLst>
        <pc:spChg chg="mod">
          <ac:chgData name="Juan Carlos Castillo Molina" userId="3321f39d-c43d-4dc1-aab8-e37c264880eb" providerId="ADAL" clId="{CF0E7DC8-4F83-4E08-A75A-7ECE842A8D81}" dt="2025-11-03T16:39:02.465" v="878"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1-03T16:38:03.833" v="869" actId="478"/>
          <ac:graphicFrameMkLst>
            <pc:docMk/>
            <pc:sldMk cId="371597856" sldId="2395"/>
            <ac:graphicFrameMk id="5" creationId="{46DB39B0-611B-E390-D2C3-DE8AB4B97AC7}"/>
          </ac:graphicFrameMkLst>
        </pc:graphicFrameChg>
        <pc:graphicFrameChg chg="add mod modGraphic">
          <ac:chgData name="Juan Carlos Castillo Molina" userId="3321f39d-c43d-4dc1-aab8-e37c264880eb" providerId="ADAL" clId="{CF0E7DC8-4F83-4E08-A75A-7ECE842A8D81}" dt="2025-11-03T16:38:57.779" v="874" actId="1076"/>
          <ac:graphicFrameMkLst>
            <pc:docMk/>
            <pc:sldMk cId="371597856" sldId="2395"/>
            <ac:graphicFrameMk id="6" creationId="{981308D1-8ADD-EF00-BBDD-8043F6C534F0}"/>
          </ac:graphicFrameMkLst>
        </pc:graphicFrameChg>
      </pc:sldChg>
      <pc:sldChg chg="addSp delSp modSp mod">
        <pc:chgData name="Juan Carlos Castillo Molina" userId="3321f39d-c43d-4dc1-aab8-e37c264880eb" providerId="ADAL" clId="{CF0E7DC8-4F83-4E08-A75A-7ECE842A8D81}" dt="2025-11-03T16:28:57.137" v="845" actId="20577"/>
        <pc:sldMkLst>
          <pc:docMk/>
          <pc:sldMk cId="208528483" sldId="2399"/>
        </pc:sldMkLst>
        <pc:spChg chg="mod">
          <ac:chgData name="Juan Carlos Castillo Molina" userId="3321f39d-c43d-4dc1-aab8-e37c264880eb" providerId="ADAL" clId="{CF0E7DC8-4F83-4E08-A75A-7ECE842A8D81}" dt="2025-11-03T16:28:57.137" v="845"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1-03T16:28:53.063" v="841" actId="1076"/>
          <ac:graphicFrameMkLst>
            <pc:docMk/>
            <pc:sldMk cId="208528483" sldId="2399"/>
            <ac:graphicFrameMk id="5" creationId="{18AF5703-139F-CA90-41FD-801F58BED998}"/>
          </ac:graphicFrameMkLst>
        </pc:graphicFrameChg>
        <pc:graphicFrameChg chg="add del mod modGraphic">
          <ac:chgData name="Juan Carlos Castillo Molina" userId="3321f39d-c43d-4dc1-aab8-e37c264880eb" providerId="ADAL" clId="{CF0E7DC8-4F83-4E08-A75A-7ECE842A8D81}" dt="2025-11-03T16:28:32.938" v="833" actId="478"/>
          <ac:graphicFrameMkLst>
            <pc:docMk/>
            <pc:sldMk cId="208528483" sldId="2399"/>
            <ac:graphicFrameMk id="6" creationId="{8074D851-8C95-4769-09A3-8EB1AE5F1CCD}"/>
          </ac:graphicFrameMkLst>
        </pc:graphicFrameChg>
      </pc:sldChg>
      <pc:sldChg chg="addSp delSp modSp mod">
        <pc:chgData name="Juan Carlos Castillo Molina" userId="3321f39d-c43d-4dc1-aab8-e37c264880eb" providerId="ADAL" clId="{CF0E7DC8-4F83-4E08-A75A-7ECE842A8D81}" dt="2025-11-03T16:31:28.440" v="854" actId="20577"/>
        <pc:sldMkLst>
          <pc:docMk/>
          <pc:sldMk cId="3792064127" sldId="2400"/>
        </pc:sldMkLst>
        <pc:spChg chg="mod">
          <ac:chgData name="Juan Carlos Castillo Molina" userId="3321f39d-c43d-4dc1-aab8-e37c264880eb" providerId="ADAL" clId="{CF0E7DC8-4F83-4E08-A75A-7ECE842A8D81}" dt="2025-11-03T16:31:28.440" v="854"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1-03T16:31:24.784" v="850" actId="14100"/>
          <ac:graphicFrameMkLst>
            <pc:docMk/>
            <pc:sldMk cId="3792064127" sldId="2400"/>
            <ac:graphicFrameMk id="4" creationId="{10023D69-71B7-5B44-DC37-58360DD7F80E}"/>
          </ac:graphicFrameMkLst>
        </pc:graphicFrameChg>
        <pc:graphicFrameChg chg="add del mod modGraphic">
          <ac:chgData name="Juan Carlos Castillo Molina" userId="3321f39d-c43d-4dc1-aab8-e37c264880eb" providerId="ADAL" clId="{CF0E7DC8-4F83-4E08-A75A-7ECE842A8D81}" dt="2025-11-03T16:09:33.573" v="832" actId="478"/>
          <ac:graphicFrameMkLst>
            <pc:docMk/>
            <pc:sldMk cId="3792064127" sldId="2400"/>
            <ac:graphicFrameMk id="5" creationId="{587EFFBA-A97D-8F86-159E-97E975BAA4CF}"/>
          </ac:graphicFrameMkLst>
        </pc:graphicFrameChg>
      </pc:sldChg>
    </pc:docChg>
  </pc:docChgLst>
  <pc:docChgLst>
    <pc:chgData name="Juan Carlos Castillo Molina" userId="3321f39d-c43d-4dc1-aab8-e37c264880eb" providerId="ADAL" clId="{079575F7-6B8D-4141-AA05-36EE7D562601}"/>
    <pc:docChg chg="undo redo custSel modSld">
      <pc:chgData name="Juan Carlos Castillo Molina" userId="3321f39d-c43d-4dc1-aab8-e37c264880eb" providerId="ADAL" clId="{079575F7-6B8D-4141-AA05-36EE7D562601}" dt="2025-08-26T18:10:32.075" v="131" actId="20577"/>
      <pc:docMkLst>
        <pc:docMk/>
      </pc:docMkLst>
      <pc:sldChg chg="modSp mod">
        <pc:chgData name="Juan Carlos Castillo Molina" userId="3321f39d-c43d-4dc1-aab8-e37c264880eb" providerId="ADAL" clId="{079575F7-6B8D-4141-AA05-36EE7D562601}" dt="2025-08-26T17:33:21.063" v="3" actId="20577"/>
        <pc:sldMkLst>
          <pc:docMk/>
          <pc:sldMk cId="2794951255" sldId="1750"/>
        </pc:sldMkLst>
      </pc:sldChg>
      <pc:sldChg chg="addSp delSp modSp mod">
        <pc:chgData name="Juan Carlos Castillo Molina" userId="3321f39d-c43d-4dc1-aab8-e37c264880eb" providerId="ADAL" clId="{079575F7-6B8D-4141-AA05-36EE7D562601}" dt="2025-08-26T17:35:26.302" v="42" actId="20577"/>
        <pc:sldMkLst>
          <pc:docMk/>
          <pc:sldMk cId="2013504756" sldId="2391"/>
        </pc:sldMkLst>
      </pc:sldChg>
      <pc:sldChg chg="addSp delSp modSp mod">
        <pc:chgData name="Juan Carlos Castillo Molina" userId="3321f39d-c43d-4dc1-aab8-e37c264880eb" providerId="ADAL" clId="{079575F7-6B8D-4141-AA05-36EE7D562601}" dt="2025-08-26T18:04:50.616" v="96" actId="20577"/>
        <pc:sldMkLst>
          <pc:docMk/>
          <pc:sldMk cId="2143556177" sldId="2392"/>
        </pc:sldMkLst>
      </pc:sldChg>
      <pc:sldChg chg="addSp delSp modSp mod">
        <pc:chgData name="Juan Carlos Castillo Molina" userId="3321f39d-c43d-4dc1-aab8-e37c264880eb" providerId="ADAL" clId="{079575F7-6B8D-4141-AA05-36EE7D562601}" dt="2025-08-26T17:41:05.791" v="53" actId="20577"/>
        <pc:sldMkLst>
          <pc:docMk/>
          <pc:sldMk cId="3557588461" sldId="2393"/>
        </pc:sldMkLst>
      </pc:sldChg>
      <pc:sldChg chg="addSp delSp modSp mod">
        <pc:chgData name="Juan Carlos Castillo Molina" userId="3321f39d-c43d-4dc1-aab8-e37c264880eb" providerId="ADAL" clId="{079575F7-6B8D-4141-AA05-36EE7D562601}" dt="2025-08-26T18:09:31.966" v="120" actId="20577"/>
        <pc:sldMkLst>
          <pc:docMk/>
          <pc:sldMk cId="1333236092" sldId="2394"/>
        </pc:sldMkLst>
      </pc:sldChg>
      <pc:sldChg chg="addSp delSp modSp mod">
        <pc:chgData name="Juan Carlos Castillo Molina" userId="3321f39d-c43d-4dc1-aab8-e37c264880eb" providerId="ADAL" clId="{079575F7-6B8D-4141-AA05-36EE7D562601}" dt="2025-08-26T18:10:32.075" v="131" actId="20577"/>
        <pc:sldMkLst>
          <pc:docMk/>
          <pc:sldMk cId="371597856" sldId="2395"/>
        </pc:sldMkLst>
      </pc:sldChg>
      <pc:sldChg chg="addSp delSp modSp mod">
        <pc:chgData name="Juan Carlos Castillo Molina" userId="3321f39d-c43d-4dc1-aab8-e37c264880eb" providerId="ADAL" clId="{079575F7-6B8D-4141-AA05-36EE7D562601}" dt="2025-08-26T17:45:41.648" v="74" actId="1076"/>
        <pc:sldMkLst>
          <pc:docMk/>
          <pc:sldMk cId="208528483" sldId="2399"/>
        </pc:sldMkLst>
      </pc:sldChg>
      <pc:sldChg chg="addSp delSp modSp mod">
        <pc:chgData name="Juan Carlos Castillo Molina" userId="3321f39d-c43d-4dc1-aab8-e37c264880eb" providerId="ADAL" clId="{079575F7-6B8D-4141-AA05-36EE7D562601}" dt="2025-08-26T18:06:24.711" v="106" actId="20577"/>
        <pc:sldMkLst>
          <pc:docMk/>
          <pc:sldMk cId="3792064127" sldId="2400"/>
        </pc:sldMkLst>
      </pc:sldChg>
    </pc:docChg>
  </pc:docChgLst>
  <pc:docChgLst>
    <pc:chgData name="Juan Carlos Castillo Molina" userId="3321f39d-c43d-4dc1-aab8-e37c264880eb" providerId="ADAL" clId="{9162F880-95C6-4917-B456-ABA4204A6A36}"/>
    <pc:docChg chg="undo redo custSel modSld">
      <pc:chgData name="Juan Carlos Castillo Molina" userId="3321f39d-c43d-4dc1-aab8-e37c264880eb" providerId="ADAL" clId="{9162F880-95C6-4917-B456-ABA4204A6A36}" dt="2025-07-29T19:33:54.042" v="148" actId="1076"/>
      <pc:docMkLst>
        <pc:docMk/>
      </pc:docMkLst>
      <pc:sldChg chg="modSp mod">
        <pc:chgData name="Juan Carlos Castillo Molina" userId="3321f39d-c43d-4dc1-aab8-e37c264880eb" providerId="ADAL" clId="{9162F880-95C6-4917-B456-ABA4204A6A36}" dt="2025-07-29T17:48:27.628" v="3" actId="20577"/>
        <pc:sldMkLst>
          <pc:docMk/>
          <pc:sldMk cId="2794951255" sldId="1750"/>
        </pc:sldMkLst>
      </pc:sldChg>
      <pc:sldChg chg="addSp delSp modSp mod">
        <pc:chgData name="Juan Carlos Castillo Molina" userId="3321f39d-c43d-4dc1-aab8-e37c264880eb" providerId="ADAL" clId="{9162F880-95C6-4917-B456-ABA4204A6A36}" dt="2025-07-29T19:33:54.042" v="148" actId="1076"/>
        <pc:sldMkLst>
          <pc:docMk/>
          <pc:sldMk cId="2013504756" sldId="2391"/>
        </pc:sldMkLst>
      </pc:sldChg>
      <pc:sldChg chg="addSp delSp modSp mod">
        <pc:chgData name="Juan Carlos Castillo Molina" userId="3321f39d-c43d-4dc1-aab8-e37c264880eb" providerId="ADAL" clId="{9162F880-95C6-4917-B456-ABA4204A6A36}" dt="2025-07-29T19:04:41.933" v="135" actId="1076"/>
        <pc:sldMkLst>
          <pc:docMk/>
          <pc:sldMk cId="2143556177" sldId="2392"/>
        </pc:sldMkLst>
      </pc:sldChg>
      <pc:sldChg chg="addSp delSp modSp mod">
        <pc:chgData name="Juan Carlos Castillo Molina" userId="3321f39d-c43d-4dc1-aab8-e37c264880eb" providerId="ADAL" clId="{9162F880-95C6-4917-B456-ABA4204A6A36}" dt="2025-07-29T18:23:23.325" v="50" actId="1076"/>
        <pc:sldMkLst>
          <pc:docMk/>
          <pc:sldMk cId="3557588461" sldId="2393"/>
        </pc:sldMkLst>
      </pc:sldChg>
      <pc:sldChg chg="addSp delSp modSp mod">
        <pc:chgData name="Juan Carlos Castillo Molina" userId="3321f39d-c43d-4dc1-aab8-e37c264880eb" providerId="ADAL" clId="{9162F880-95C6-4917-B456-ABA4204A6A36}" dt="2025-07-29T18:35:01.361" v="74" actId="20577"/>
        <pc:sldMkLst>
          <pc:docMk/>
          <pc:sldMk cId="1333236092" sldId="2394"/>
        </pc:sldMkLst>
      </pc:sldChg>
      <pc:sldChg chg="addSp delSp modSp mod">
        <pc:chgData name="Juan Carlos Castillo Molina" userId="3321f39d-c43d-4dc1-aab8-e37c264880eb" providerId="ADAL" clId="{9162F880-95C6-4917-B456-ABA4204A6A36}" dt="2025-07-29T18:36:22.497" v="88" actId="20577"/>
        <pc:sldMkLst>
          <pc:docMk/>
          <pc:sldMk cId="371597856" sldId="2395"/>
        </pc:sldMkLst>
      </pc:sldChg>
      <pc:sldChg chg="addSp delSp modSp mod">
        <pc:chgData name="Juan Carlos Castillo Molina" userId="3321f39d-c43d-4dc1-aab8-e37c264880eb" providerId="ADAL" clId="{9162F880-95C6-4917-B456-ABA4204A6A36}" dt="2025-07-29T18:28:30.574" v="60" actId="20577"/>
        <pc:sldMkLst>
          <pc:docMk/>
          <pc:sldMk cId="208528483" sldId="2399"/>
        </pc:sldMkLst>
      </pc:sldChg>
      <pc:sldChg chg="addSp delSp modSp mod">
        <pc:chgData name="Juan Carlos Castillo Molina" userId="3321f39d-c43d-4dc1-aab8-e37c264880eb" providerId="ADAL" clId="{9162F880-95C6-4917-B456-ABA4204A6A36}" dt="2025-07-29T18:14:49.156" v="38" actId="20577"/>
        <pc:sldMkLst>
          <pc:docMk/>
          <pc:sldMk cId="3792064127" sldId="2400"/>
        </pc:sldMkLst>
      </pc:sldChg>
    </pc:docChg>
  </pc:docChgLst>
  <pc:docChgLst>
    <pc:chgData name="Alcides Quirós Madrigal" userId="563ef6b0-44ac-4dc2-bb80-7730568c1899" providerId="ADAL" clId="{CBBBC2B4-70DC-485B-9738-266815A0EC09}"/>
    <pc:docChg chg="undo custSel addSld delSld modSld sldOrd delMainMaster">
      <pc:chgData name="Alcides Quirós Madrigal" userId="563ef6b0-44ac-4dc2-bb80-7730568c1899" providerId="ADAL" clId="{CBBBC2B4-70DC-485B-9738-266815A0EC09}" dt="2025-07-08T18:47:56.464" v="126" actId="403"/>
      <pc:docMkLst>
        <pc:docMk/>
      </pc:docMkLst>
      <pc:sldChg chg="addSp delSp modSp mod">
        <pc:chgData name="Alcides Quirós Madrigal" userId="563ef6b0-44ac-4dc2-bb80-7730568c1899" providerId="ADAL" clId="{CBBBC2B4-70DC-485B-9738-266815A0EC09}" dt="2025-07-08T18:37:06.471" v="39" actId="14100"/>
        <pc:sldMkLst>
          <pc:docMk/>
          <pc:sldMk cId="2794951255" sldId="1750"/>
        </pc:sldMkLst>
      </pc:sldChg>
      <pc:sldChg chg="del">
        <pc:chgData name="Alcides Quirós Madrigal" userId="563ef6b0-44ac-4dc2-bb80-7730568c1899" providerId="ADAL" clId="{CBBBC2B4-70DC-485B-9738-266815A0EC09}" dt="2025-07-08T18:39:58.010" v="74" actId="47"/>
        <pc:sldMkLst>
          <pc:docMk/>
          <pc:sldMk cId="297164748" sldId="1758"/>
        </pc:sldMkLst>
      </pc:sldChg>
      <pc:sldChg chg="del">
        <pc:chgData name="Alcides Quirós Madrigal" userId="563ef6b0-44ac-4dc2-bb80-7730568c1899" providerId="ADAL" clId="{CBBBC2B4-70DC-485B-9738-266815A0EC09}" dt="2025-07-08T18:40:17.476" v="77" actId="47"/>
        <pc:sldMkLst>
          <pc:docMk/>
          <pc:sldMk cId="3914107699" sldId="1761"/>
        </pc:sldMkLst>
      </pc:sldChg>
      <pc:sldChg chg="del">
        <pc:chgData name="Alcides Quirós Madrigal" userId="563ef6b0-44ac-4dc2-bb80-7730568c1899" providerId="ADAL" clId="{CBBBC2B4-70DC-485B-9738-266815A0EC09}" dt="2025-07-08T18:38:25.466" v="63" actId="47"/>
        <pc:sldMkLst>
          <pc:docMk/>
          <pc:sldMk cId="318005346" sldId="2311"/>
        </pc:sldMkLst>
      </pc:sldChg>
      <pc:sldChg chg="add del">
        <pc:chgData name="Alcides Quirós Madrigal" userId="563ef6b0-44ac-4dc2-bb80-7730568c1899" providerId="ADAL" clId="{CBBBC2B4-70DC-485B-9738-266815A0EC09}" dt="2025-07-08T18:45:08.600" v="90" actId="47"/>
        <pc:sldMkLst>
          <pc:docMk/>
          <pc:sldMk cId="104138512" sldId="2312"/>
        </pc:sldMkLst>
      </pc:sldChg>
      <pc:sldChg chg="del">
        <pc:chgData name="Alcides Quirós Madrigal" userId="563ef6b0-44ac-4dc2-bb80-7730568c1899" providerId="ADAL" clId="{CBBBC2B4-70DC-485B-9738-266815A0EC09}" dt="2025-07-08T18:39:18.842" v="68" actId="47"/>
        <pc:sldMkLst>
          <pc:docMk/>
          <pc:sldMk cId="2372173353" sldId="2313"/>
        </pc:sldMkLst>
      </pc:sldChg>
      <pc:sldChg chg="del">
        <pc:chgData name="Alcides Quirós Madrigal" userId="563ef6b0-44ac-4dc2-bb80-7730568c1899" providerId="ADAL" clId="{CBBBC2B4-70DC-485B-9738-266815A0EC09}" dt="2025-07-08T18:39:41.050" v="72" actId="47"/>
        <pc:sldMkLst>
          <pc:docMk/>
          <pc:sldMk cId="713914744" sldId="2314"/>
        </pc:sldMkLst>
      </pc:sldChg>
      <pc:sldChg chg="del ord">
        <pc:chgData name="Alcides Quirós Madrigal" userId="563ef6b0-44ac-4dc2-bb80-7730568c1899" providerId="ADAL" clId="{CBBBC2B4-70DC-485B-9738-266815A0EC09}" dt="2025-07-08T18:41:15.160" v="82" actId="47"/>
        <pc:sldMkLst>
          <pc:docMk/>
          <pc:sldMk cId="2597476666" sldId="2315"/>
        </pc:sldMkLst>
      </pc:sldChg>
      <pc:sldChg chg="modSp del mod">
        <pc:chgData name="Alcides Quirós Madrigal" userId="563ef6b0-44ac-4dc2-bb80-7730568c1899" providerId="ADAL" clId="{CBBBC2B4-70DC-485B-9738-266815A0EC09}" dt="2025-07-08T18:41:35.476" v="84" actId="47"/>
        <pc:sldMkLst>
          <pc:docMk/>
          <pc:sldMk cId="2096365683" sldId="2316"/>
        </pc:sldMkLst>
      </pc:sldChg>
      <pc:sldChg chg="addSp delSp modSp add mod">
        <pc:chgData name="Alcides Quirós Madrigal" userId="563ef6b0-44ac-4dc2-bb80-7730568c1899" providerId="ADAL" clId="{CBBBC2B4-70DC-485B-9738-266815A0EC09}" dt="2025-07-08T18:38:17.689" v="62" actId="478"/>
        <pc:sldMkLst>
          <pc:docMk/>
          <pc:sldMk cId="2013504756" sldId="2391"/>
        </pc:sldMkLst>
      </pc:sldChg>
      <pc:sldChg chg="addSp modSp add ord">
        <pc:chgData name="Alcides Quirós Madrigal" userId="563ef6b0-44ac-4dc2-bb80-7730568c1899" providerId="ADAL" clId="{CBBBC2B4-70DC-485B-9738-266815A0EC09}" dt="2025-07-08T18:45:00.983" v="89"/>
        <pc:sldMkLst>
          <pc:docMk/>
          <pc:sldMk cId="2143556177" sldId="2392"/>
        </pc:sldMkLst>
      </pc:sldChg>
      <pc:sldChg chg="addSp modSp add">
        <pc:chgData name="Alcides Quirós Madrigal" userId="563ef6b0-44ac-4dc2-bb80-7730568c1899" providerId="ADAL" clId="{CBBBC2B4-70DC-485B-9738-266815A0EC09}" dt="2025-07-08T18:39:15.430" v="67"/>
        <pc:sldMkLst>
          <pc:docMk/>
          <pc:sldMk cId="3557588461" sldId="2393"/>
        </pc:sldMkLst>
      </pc:sldChg>
      <pc:sldChg chg="addSp modSp add">
        <pc:chgData name="Alcides Quirós Madrigal" userId="563ef6b0-44ac-4dc2-bb80-7730568c1899" providerId="ADAL" clId="{CBBBC2B4-70DC-485B-9738-266815A0EC09}" dt="2025-07-08T18:39:32.153" v="70"/>
        <pc:sldMkLst>
          <pc:docMk/>
          <pc:sldMk cId="1333236092" sldId="2394"/>
        </pc:sldMkLst>
      </pc:sldChg>
      <pc:sldChg chg="addSp modSp add">
        <pc:chgData name="Alcides Quirós Madrigal" userId="563ef6b0-44ac-4dc2-bb80-7730568c1899" providerId="ADAL" clId="{CBBBC2B4-70DC-485B-9738-266815A0EC09}" dt="2025-07-08T18:39:52.481" v="73"/>
        <pc:sldMkLst>
          <pc:docMk/>
          <pc:sldMk cId="371597856" sldId="2395"/>
        </pc:sldMkLst>
      </pc:sldChg>
      <pc:sldChg chg="addSp modSp add">
        <pc:chgData name="Alcides Quirós Madrigal" userId="563ef6b0-44ac-4dc2-bb80-7730568c1899" providerId="ADAL" clId="{CBBBC2B4-70DC-485B-9738-266815A0EC09}" dt="2025-07-08T18:40:14.079" v="76"/>
        <pc:sldMkLst>
          <pc:docMk/>
          <pc:sldMk cId="1126287371" sldId="2396"/>
        </pc:sldMkLst>
      </pc:sldChg>
      <pc:sldChg chg="addSp modSp add mod">
        <pc:chgData name="Alcides Quirós Madrigal" userId="563ef6b0-44ac-4dc2-bb80-7730568c1899" providerId="ADAL" clId="{CBBBC2B4-70DC-485B-9738-266815A0EC09}" dt="2025-07-08T18:47:56.464" v="126" actId="403"/>
        <pc:sldMkLst>
          <pc:docMk/>
          <pc:sldMk cId="3423842240" sldId="2397"/>
        </pc:sldMkLst>
      </pc:sldChg>
      <pc:sldChg chg="addSp modSp add">
        <pc:chgData name="Alcides Quirós Madrigal" userId="563ef6b0-44ac-4dc2-bb80-7730568c1899" providerId="ADAL" clId="{CBBBC2B4-70DC-485B-9738-266815A0EC09}" dt="2025-07-08T18:42:11.490" v="86" actId="207"/>
        <pc:sldMkLst>
          <pc:docMk/>
          <pc:sldMk cId="1937110306" sldId="2398"/>
        </pc:sldMkLst>
      </pc:sldChg>
      <pc:sldMasterChg chg="del delSldLayout">
        <pc:chgData name="Alcides Quirós Madrigal" userId="563ef6b0-44ac-4dc2-bb80-7730568c1899" providerId="ADAL" clId="{CBBBC2B4-70DC-485B-9738-266815A0EC09}" dt="2025-07-08T18:41:35.476" v="84" actId="47"/>
        <pc:sldMasterMkLst>
          <pc:docMk/>
          <pc:sldMasterMk cId="669592526" sldId="2147483660"/>
        </pc:sldMasterMkLst>
        <pc:sldLayoutChg chg="del">
          <pc:chgData name="Alcides Quirós Madrigal" userId="563ef6b0-44ac-4dc2-bb80-7730568c1899" providerId="ADAL" clId="{CBBBC2B4-70DC-485B-9738-266815A0EC09}" dt="2025-07-08T18:41:35.476" v="84" actId="47"/>
          <pc:sldLayoutMkLst>
            <pc:docMk/>
            <pc:sldMasterMk cId="669592526" sldId="2147483660"/>
            <pc:sldLayoutMk cId="2092510998" sldId="2147483661"/>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030318759" sldId="2147483662"/>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3218534691" sldId="2147483663"/>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66045646" sldId="2147483664"/>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502911646" sldId="2147483665"/>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77405494" sldId="2147483666"/>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299375973" sldId="2147483667"/>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602755074" sldId="2147483668"/>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1834364486" sldId="2147483669"/>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57174125" sldId="2147483670"/>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777386139" sldId="2147483671"/>
          </pc:sldLayoutMkLst>
        </pc:sldLayoutChg>
      </pc:sldMasterChg>
    </pc:docChg>
  </pc:docChgLst>
  <pc:docChgLst>
    <pc:chgData name="Juan Carlos Castillo Molina" userId="3321f39d-c43d-4dc1-aab8-e37c264880eb" providerId="ADAL" clId="{A6EDF920-C43E-4218-A567-9809D904BDF4}"/>
    <pc:docChg chg="undo redo custSel modSld sldOrd">
      <pc:chgData name="Juan Carlos Castillo Molina" userId="3321f39d-c43d-4dc1-aab8-e37c264880eb" providerId="ADAL" clId="{A6EDF920-C43E-4218-A567-9809D904BDF4}" dt="2025-08-19T19:02:10.133" v="149" actId="20577"/>
      <pc:docMkLst>
        <pc:docMk/>
      </pc:docMkLst>
      <pc:sldChg chg="modSp mod">
        <pc:chgData name="Juan Carlos Castillo Molina" userId="3321f39d-c43d-4dc1-aab8-e37c264880eb" providerId="ADAL" clId="{A6EDF920-C43E-4218-A567-9809D904BDF4}" dt="2025-08-19T16:09:35.551" v="1" actId="20577"/>
        <pc:sldMkLst>
          <pc:docMk/>
          <pc:sldMk cId="2794951255" sldId="1750"/>
        </pc:sldMkLst>
      </pc:sldChg>
      <pc:sldChg chg="addSp delSp modSp mod">
        <pc:chgData name="Juan Carlos Castillo Molina" userId="3321f39d-c43d-4dc1-aab8-e37c264880eb" providerId="ADAL" clId="{A6EDF920-C43E-4218-A567-9809D904BDF4}" dt="2025-08-19T19:01:44.828" v="114" actId="20577"/>
        <pc:sldMkLst>
          <pc:docMk/>
          <pc:sldMk cId="2013504756" sldId="2391"/>
        </pc:sldMkLst>
      </pc:sldChg>
      <pc:sldChg chg="addSp delSp modSp mod">
        <pc:chgData name="Juan Carlos Castillo Molina" userId="3321f39d-c43d-4dc1-aab8-e37c264880eb" providerId="ADAL" clId="{A6EDF920-C43E-4218-A567-9809D904BDF4}" dt="2025-08-19T19:02:10.133" v="149" actId="20577"/>
        <pc:sldMkLst>
          <pc:docMk/>
          <pc:sldMk cId="2143556177" sldId="2392"/>
        </pc:sldMkLst>
      </pc:sldChg>
      <pc:sldChg chg="addSp delSp modSp mod ord">
        <pc:chgData name="Juan Carlos Castillo Molina" userId="3321f39d-c43d-4dc1-aab8-e37c264880eb" providerId="ADAL" clId="{A6EDF920-C43E-4218-A567-9809D904BDF4}" dt="2025-08-19T16:28:27.204" v="58" actId="20578"/>
        <pc:sldMkLst>
          <pc:docMk/>
          <pc:sldMk cId="3557588461" sldId="2393"/>
        </pc:sldMkLst>
      </pc:sldChg>
      <pc:sldChg chg="addSp delSp modSp mod">
        <pc:chgData name="Juan Carlos Castillo Molina" userId="3321f39d-c43d-4dc1-aab8-e37c264880eb" providerId="ADAL" clId="{A6EDF920-C43E-4218-A567-9809D904BDF4}" dt="2025-08-19T16:48:53.831" v="102" actId="20577"/>
        <pc:sldMkLst>
          <pc:docMk/>
          <pc:sldMk cId="1333236092" sldId="2394"/>
        </pc:sldMkLst>
      </pc:sldChg>
      <pc:sldChg chg="addSp delSp modSp mod">
        <pc:chgData name="Juan Carlos Castillo Molina" userId="3321f39d-c43d-4dc1-aab8-e37c264880eb" providerId="ADAL" clId="{A6EDF920-C43E-4218-A567-9809D904BDF4}" dt="2025-08-19T16:51:17.340" v="110" actId="20577"/>
        <pc:sldMkLst>
          <pc:docMk/>
          <pc:sldMk cId="371597856" sldId="2395"/>
        </pc:sldMkLst>
      </pc:sldChg>
      <pc:sldChg chg="addSp delSp modSp mod">
        <pc:chgData name="Juan Carlos Castillo Molina" userId="3321f39d-c43d-4dc1-aab8-e37c264880eb" providerId="ADAL" clId="{A6EDF920-C43E-4218-A567-9809D904BDF4}" dt="2025-08-19T16:35:36.765" v="77" actId="20577"/>
        <pc:sldMkLst>
          <pc:docMk/>
          <pc:sldMk cId="208528483" sldId="2399"/>
        </pc:sldMkLst>
      </pc:sldChg>
      <pc:sldChg chg="addSp delSp modSp mod">
        <pc:chgData name="Juan Carlos Castillo Molina" userId="3321f39d-c43d-4dc1-aab8-e37c264880eb" providerId="ADAL" clId="{A6EDF920-C43E-4218-A567-9809D904BDF4}" dt="2025-08-19T16:42:33.073" v="89" actId="20577"/>
        <pc:sldMkLst>
          <pc:docMk/>
          <pc:sldMk cId="3792064127" sldId="2400"/>
        </pc:sldMkLst>
      </pc:sldChg>
    </pc:docChg>
  </pc:docChgLst>
  <pc:docChgLst>
    <pc:chgData name="Juan Carlos Castillo Molina" userId="3321f39d-c43d-4dc1-aab8-e37c264880eb" providerId="ADAL" clId="{EDD01DA2-BF41-4966-8C1F-25C8FAE25699}"/>
    <pc:docChg chg="undo redo custSel modSld">
      <pc:chgData name="Juan Carlos Castillo Molina" userId="3321f39d-c43d-4dc1-aab8-e37c264880eb" providerId="ADAL" clId="{EDD01DA2-BF41-4966-8C1F-25C8FAE25699}" dt="2025-08-05T18:38:02.208" v="253" actId="20577"/>
      <pc:docMkLst>
        <pc:docMk/>
      </pc:docMkLst>
      <pc:sldChg chg="modSp mod">
        <pc:chgData name="Juan Carlos Castillo Molina" userId="3321f39d-c43d-4dc1-aab8-e37c264880eb" providerId="ADAL" clId="{EDD01DA2-BF41-4966-8C1F-25C8FAE25699}" dt="2025-08-05T17:22:16.913" v="16" actId="14100"/>
        <pc:sldMkLst>
          <pc:docMk/>
          <pc:sldMk cId="2794951255" sldId="1750"/>
        </pc:sldMkLst>
      </pc:sldChg>
      <pc:sldChg chg="addSp delSp modSp mod">
        <pc:chgData name="Juan Carlos Castillo Molina" userId="3321f39d-c43d-4dc1-aab8-e37c264880eb" providerId="ADAL" clId="{EDD01DA2-BF41-4966-8C1F-25C8FAE25699}" dt="2025-08-05T17:43:27.406" v="39" actId="14100"/>
        <pc:sldMkLst>
          <pc:docMk/>
          <pc:sldMk cId="2013504756" sldId="2391"/>
        </pc:sldMkLst>
      </pc:sldChg>
      <pc:sldChg chg="addSp delSp modSp mod">
        <pc:chgData name="Juan Carlos Castillo Molina" userId="3321f39d-c43d-4dc1-aab8-e37c264880eb" providerId="ADAL" clId="{EDD01DA2-BF41-4966-8C1F-25C8FAE25699}" dt="2025-08-05T17:56:12.534" v="74" actId="20577"/>
        <pc:sldMkLst>
          <pc:docMk/>
          <pc:sldMk cId="2143556177" sldId="2392"/>
        </pc:sldMkLst>
      </pc:sldChg>
      <pc:sldChg chg="addSp delSp modSp mod">
        <pc:chgData name="Juan Carlos Castillo Molina" userId="3321f39d-c43d-4dc1-aab8-e37c264880eb" providerId="ADAL" clId="{EDD01DA2-BF41-4966-8C1F-25C8FAE25699}" dt="2025-08-05T18:02:35.326" v="160" actId="20577"/>
        <pc:sldMkLst>
          <pc:docMk/>
          <pc:sldMk cId="3557588461" sldId="2393"/>
        </pc:sldMkLst>
      </pc:sldChg>
      <pc:sldChg chg="addSp delSp modSp mod">
        <pc:chgData name="Juan Carlos Castillo Molina" userId="3321f39d-c43d-4dc1-aab8-e37c264880eb" providerId="ADAL" clId="{EDD01DA2-BF41-4966-8C1F-25C8FAE25699}" dt="2025-08-05T18:34:53.319" v="230" actId="20577"/>
        <pc:sldMkLst>
          <pc:docMk/>
          <pc:sldMk cId="1333236092" sldId="2394"/>
        </pc:sldMkLst>
      </pc:sldChg>
      <pc:sldChg chg="addSp delSp modSp mod">
        <pc:chgData name="Juan Carlos Castillo Molina" userId="3321f39d-c43d-4dc1-aab8-e37c264880eb" providerId="ADAL" clId="{EDD01DA2-BF41-4966-8C1F-25C8FAE25699}" dt="2025-08-05T18:38:02.208" v="253" actId="20577"/>
        <pc:sldMkLst>
          <pc:docMk/>
          <pc:sldMk cId="371597856" sldId="2395"/>
        </pc:sldMkLst>
      </pc:sldChg>
      <pc:sldChg chg="addSp delSp modSp mod">
        <pc:chgData name="Juan Carlos Castillo Molina" userId="3321f39d-c43d-4dc1-aab8-e37c264880eb" providerId="ADAL" clId="{EDD01DA2-BF41-4966-8C1F-25C8FAE25699}" dt="2025-08-05T18:30:17.073" v="183" actId="20577"/>
        <pc:sldMkLst>
          <pc:docMk/>
          <pc:sldMk cId="208528483" sldId="2399"/>
        </pc:sldMkLst>
      </pc:sldChg>
      <pc:sldChg chg="addSp delSp modSp mod">
        <pc:chgData name="Juan Carlos Castillo Molina" userId="3321f39d-c43d-4dc1-aab8-e37c264880eb" providerId="ADAL" clId="{EDD01DA2-BF41-4966-8C1F-25C8FAE25699}" dt="2025-08-05T18:32:01.092" v="202" actId="20577"/>
        <pc:sldMkLst>
          <pc:docMk/>
          <pc:sldMk cId="3792064127" sldId="2400"/>
        </pc:sldMkLst>
      </pc:sldChg>
    </pc:docChg>
  </pc:docChgLst>
  <pc:docChgLst>
    <pc:chgData name="Juan Carlos Castillo Molina" userId="3321f39d-c43d-4dc1-aab8-e37c264880eb" providerId="ADAL" clId="{CD6CC8B7-9BFB-4F53-9D3D-85BBB025AD4E}"/>
    <pc:docChg chg="undo custSel addSld delSld modSld">
      <pc:chgData name="Juan Carlos Castillo Molina" userId="3321f39d-c43d-4dc1-aab8-e37c264880eb" providerId="ADAL" clId="{CD6CC8B7-9BFB-4F53-9D3D-85BBB025AD4E}" dt="2025-07-22T17:18:49.653" v="201" actId="14100"/>
      <pc:docMkLst>
        <pc:docMk/>
      </pc:docMkLst>
      <pc:sldChg chg="delSp modSp mod">
        <pc:chgData name="Juan Carlos Castillo Molina" userId="3321f39d-c43d-4dc1-aab8-e37c264880eb" providerId="ADAL" clId="{CD6CC8B7-9BFB-4F53-9D3D-85BBB025AD4E}" dt="2025-07-22T14:26:33.415" v="5" actId="14100"/>
        <pc:sldMkLst>
          <pc:docMk/>
          <pc:sldMk cId="2794951255" sldId="1750"/>
        </pc:sldMkLst>
      </pc:sldChg>
      <pc:sldChg chg="addSp delSp modSp mod">
        <pc:chgData name="Juan Carlos Castillo Molina" userId="3321f39d-c43d-4dc1-aab8-e37c264880eb" providerId="ADAL" clId="{CD6CC8B7-9BFB-4F53-9D3D-85BBB025AD4E}" dt="2025-07-22T17:07:49.969" v="178" actId="14100"/>
        <pc:sldMkLst>
          <pc:docMk/>
          <pc:sldMk cId="2013504756" sldId="2391"/>
        </pc:sldMkLst>
      </pc:sldChg>
      <pc:sldChg chg="addSp delSp modSp mod">
        <pc:chgData name="Juan Carlos Castillo Molina" userId="3321f39d-c43d-4dc1-aab8-e37c264880eb" providerId="ADAL" clId="{CD6CC8B7-9BFB-4F53-9D3D-85BBB025AD4E}" dt="2025-07-22T14:56:11.017" v="88" actId="20577"/>
        <pc:sldMkLst>
          <pc:docMk/>
          <pc:sldMk cId="2143556177" sldId="2392"/>
        </pc:sldMkLst>
      </pc:sldChg>
      <pc:sldChg chg="addSp delSp modSp mod">
        <pc:chgData name="Juan Carlos Castillo Molina" userId="3321f39d-c43d-4dc1-aab8-e37c264880eb" providerId="ADAL" clId="{CD6CC8B7-9BFB-4F53-9D3D-85BBB025AD4E}" dt="2025-07-22T15:46:15.785" v="159"/>
        <pc:sldMkLst>
          <pc:docMk/>
          <pc:sldMk cId="3557588461" sldId="2393"/>
        </pc:sldMkLst>
      </pc:sldChg>
      <pc:sldChg chg="addSp delSp modSp mod">
        <pc:chgData name="Juan Carlos Castillo Molina" userId="3321f39d-c43d-4dc1-aab8-e37c264880eb" providerId="ADAL" clId="{CD6CC8B7-9BFB-4F53-9D3D-85BBB025AD4E}" dt="2025-07-22T14:59:26.127" v="104"/>
        <pc:sldMkLst>
          <pc:docMk/>
          <pc:sldMk cId="1333236092" sldId="2394"/>
        </pc:sldMkLst>
      </pc:sldChg>
      <pc:sldChg chg="addSp delSp modSp mod">
        <pc:chgData name="Juan Carlos Castillo Molina" userId="3321f39d-c43d-4dc1-aab8-e37c264880eb" providerId="ADAL" clId="{CD6CC8B7-9BFB-4F53-9D3D-85BBB025AD4E}" dt="2025-07-22T17:18:49.653" v="201" actId="14100"/>
        <pc:sldMkLst>
          <pc:docMk/>
          <pc:sldMk cId="371597856" sldId="2395"/>
        </pc:sldMkLst>
      </pc:sldChg>
      <pc:sldChg chg="del">
        <pc:chgData name="Juan Carlos Castillo Molina" userId="3321f39d-c43d-4dc1-aab8-e37c264880eb" providerId="ADAL" clId="{CD6CC8B7-9BFB-4F53-9D3D-85BBB025AD4E}" dt="2025-07-22T14:56:26.558" v="89" actId="47"/>
        <pc:sldMkLst>
          <pc:docMk/>
          <pc:sldMk cId="1126287371" sldId="2396"/>
        </pc:sldMkLst>
      </pc:sldChg>
      <pc:sldChg chg="del">
        <pc:chgData name="Juan Carlos Castillo Molina" userId="3321f39d-c43d-4dc1-aab8-e37c264880eb" providerId="ADAL" clId="{CD6CC8B7-9BFB-4F53-9D3D-85BBB025AD4E}" dt="2025-07-22T14:56:26.558" v="89" actId="47"/>
        <pc:sldMkLst>
          <pc:docMk/>
          <pc:sldMk cId="3423842240" sldId="2397"/>
        </pc:sldMkLst>
      </pc:sldChg>
      <pc:sldChg chg="del">
        <pc:chgData name="Juan Carlos Castillo Molina" userId="3321f39d-c43d-4dc1-aab8-e37c264880eb" providerId="ADAL" clId="{CD6CC8B7-9BFB-4F53-9D3D-85BBB025AD4E}" dt="2025-07-22T14:56:26.558" v="89" actId="47"/>
        <pc:sldMkLst>
          <pc:docMk/>
          <pc:sldMk cId="1937110306" sldId="2398"/>
        </pc:sldMkLst>
      </pc:sldChg>
      <pc:sldChg chg="addSp delSp modSp add mod">
        <pc:chgData name="Juan Carlos Castillo Molina" userId="3321f39d-c43d-4dc1-aab8-e37c264880eb" providerId="ADAL" clId="{CD6CC8B7-9BFB-4F53-9D3D-85BBB025AD4E}" dt="2025-07-22T14:45:40.105" v="54" actId="20577"/>
        <pc:sldMkLst>
          <pc:docMk/>
          <pc:sldMk cId="208528483" sldId="2399"/>
        </pc:sldMkLst>
      </pc:sldChg>
      <pc:sldChg chg="addSp delSp modSp add mod">
        <pc:chgData name="Juan Carlos Castillo Molina" userId="3321f39d-c43d-4dc1-aab8-e37c264880eb" providerId="ADAL" clId="{CD6CC8B7-9BFB-4F53-9D3D-85BBB025AD4E}" dt="2025-07-22T15:02:59.894" v="156" actId="20577"/>
        <pc:sldMkLst>
          <pc:docMk/>
          <pc:sldMk cId="3792064127" sldId="2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EE01-4056-BA21-FD0F6F462E35}"/>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EE01-4056-BA21-FD0F6F462E35}"/>
              </c:ext>
            </c:extLst>
          </c:dPt>
          <c:dPt>
            <c:idx val="2"/>
            <c:invertIfNegative val="0"/>
            <c:bubble3D val="0"/>
            <c:spPr>
              <a:solidFill>
                <a:srgbClr val="92D050"/>
              </a:solidFill>
              <a:ln>
                <a:noFill/>
              </a:ln>
              <a:effectLst/>
            </c:spPr>
            <c:extLst>
              <c:ext xmlns:c16="http://schemas.microsoft.com/office/drawing/2014/chart" uri="{C3380CC4-5D6E-409C-BE32-E72D297353CC}">
                <c16:uniqueId val="{00000004-EE01-4056-BA21-FD0F6F462E35}"/>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1-4056-BA21-FD0F6F462E35}"/>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01-4056-BA21-FD0F6F462E35}"/>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01-4056-BA21-FD0F6F462E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225.91</c:v>
                </c:pt>
                <c:pt idx="1">
                  <c:v>257.49</c:v>
                </c:pt>
                <c:pt idx="2">
                  <c:v>331.97</c:v>
                </c:pt>
              </c:numCache>
            </c:numRef>
          </c:val>
          <c:extLst>
            <c:ext xmlns:c16="http://schemas.microsoft.com/office/drawing/2014/chart" uri="{C3380CC4-5D6E-409C-BE32-E72D297353CC}">
              <c16:uniqueId val="{00000005-EE01-4056-BA21-FD0F6F462E35}"/>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2011.57</c:v>
                </c:pt>
                <c:pt idx="1">
                  <c:v>2356.34</c:v>
                </c:pt>
                <c:pt idx="2">
                  <c:v>3188.06</c:v>
                </c:pt>
              </c:numCache>
            </c:numRef>
          </c:val>
          <c:smooth val="0"/>
          <c:extLst>
            <c:ext xmlns:c16="http://schemas.microsoft.com/office/drawing/2014/chart" uri="{C3380CC4-5D6E-409C-BE32-E72D297353CC}">
              <c16:uniqueId val="{00000006-EE01-4056-BA21-FD0F6F462E35}"/>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3/11/2025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3/11/2025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3/11/2025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3298024" y="3641472"/>
            <a:ext cx="6147901"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31 DE OCTUBRE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31 de Octubre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a:extLst>
              <a:ext uri="{FF2B5EF4-FFF2-40B4-BE49-F238E27FC236}">
                <a16:creationId xmlns:a16="http://schemas.microsoft.com/office/drawing/2014/main" id="{6AC50775-2DF3-AB62-DFED-F8440C2FB570}"/>
              </a:ext>
            </a:extLst>
          </p:cNvPr>
          <p:cNvPicPr>
            <a:picLocks noChangeAspect="1"/>
          </p:cNvPicPr>
          <p:nvPr/>
        </p:nvPicPr>
        <p:blipFill>
          <a:blip r:embed="rId6"/>
          <a:stretch>
            <a:fillRect/>
          </a:stretch>
        </p:blipFill>
        <p:spPr>
          <a:xfrm>
            <a:off x="1097558" y="1510785"/>
            <a:ext cx="10223498" cy="3847364"/>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Octubre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31 de Octubre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E2DD1EA3-D7DF-FE75-DF3F-C2FF2F576894}"/>
              </a:ext>
            </a:extLst>
          </p:cNvPr>
          <p:cNvGraphicFramePr>
            <a:graphicFrameLocks noGrp="1"/>
          </p:cNvGraphicFramePr>
          <p:nvPr>
            <p:extLst>
              <p:ext uri="{D42A27DB-BD31-4B8C-83A1-F6EECF244321}">
                <p14:modId xmlns:p14="http://schemas.microsoft.com/office/powerpoint/2010/main" val="1635128094"/>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1234189784"/>
                    </a:ext>
                  </a:extLst>
                </a:gridCol>
                <a:gridCol w="1214853">
                  <a:extLst>
                    <a:ext uri="{9D8B030D-6E8A-4147-A177-3AD203B41FA5}">
                      <a16:colId xmlns:a16="http://schemas.microsoft.com/office/drawing/2014/main" val="898605715"/>
                    </a:ext>
                  </a:extLst>
                </a:gridCol>
                <a:gridCol w="970069">
                  <a:extLst>
                    <a:ext uri="{9D8B030D-6E8A-4147-A177-3AD203B41FA5}">
                      <a16:colId xmlns:a16="http://schemas.microsoft.com/office/drawing/2014/main" val="2774319297"/>
                    </a:ext>
                  </a:extLst>
                </a:gridCol>
                <a:gridCol w="1027487">
                  <a:extLst>
                    <a:ext uri="{9D8B030D-6E8A-4147-A177-3AD203B41FA5}">
                      <a16:colId xmlns:a16="http://schemas.microsoft.com/office/drawing/2014/main" val="2142510322"/>
                    </a:ext>
                  </a:extLst>
                </a:gridCol>
                <a:gridCol w="1027487">
                  <a:extLst>
                    <a:ext uri="{9D8B030D-6E8A-4147-A177-3AD203B41FA5}">
                      <a16:colId xmlns:a16="http://schemas.microsoft.com/office/drawing/2014/main" val="3870770996"/>
                    </a:ext>
                  </a:extLst>
                </a:gridCol>
                <a:gridCol w="1024465">
                  <a:extLst>
                    <a:ext uri="{9D8B030D-6E8A-4147-A177-3AD203B41FA5}">
                      <a16:colId xmlns:a16="http://schemas.microsoft.com/office/drawing/2014/main" val="3467679240"/>
                    </a:ext>
                  </a:extLst>
                </a:gridCol>
                <a:gridCol w="961003">
                  <a:extLst>
                    <a:ext uri="{9D8B030D-6E8A-4147-A177-3AD203B41FA5}">
                      <a16:colId xmlns:a16="http://schemas.microsoft.com/office/drawing/2014/main" val="860705071"/>
                    </a:ext>
                  </a:extLst>
                </a:gridCol>
                <a:gridCol w="1027487">
                  <a:extLst>
                    <a:ext uri="{9D8B030D-6E8A-4147-A177-3AD203B41FA5}">
                      <a16:colId xmlns:a16="http://schemas.microsoft.com/office/drawing/2014/main" val="2443595926"/>
                    </a:ext>
                  </a:extLst>
                </a:gridCol>
                <a:gridCol w="1024465">
                  <a:extLst>
                    <a:ext uri="{9D8B030D-6E8A-4147-A177-3AD203B41FA5}">
                      <a16:colId xmlns:a16="http://schemas.microsoft.com/office/drawing/2014/main" val="106942867"/>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643106240"/>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01/10/24 al 15/10/24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01/10/25 al 15/10/25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277734581"/>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915761"/>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69327420"/>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12,987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8.01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8,310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31,393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16.72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18,306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91273447"/>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2,553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0.32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6,225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0.98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09912024"/>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9,350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4.17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9,224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19,496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8.26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13,746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66860333"/>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10,451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10.53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6,936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10,411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14.16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6,835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4319273"/>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755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0.31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2,155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0.83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88396455"/>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2,623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0.98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2,274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6,049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1.70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5,998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07669595"/>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39794332"/>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9318010"/>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38,718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29,585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75,736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4.29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51,537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1673755"/>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718500"/>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58808349"/>
                  </a:ext>
                </a:extLst>
              </a:tr>
              <a:tr h="200025">
                <a:tc gridSpan="9">
                  <a:txBody>
                    <a:bodyPr/>
                    <a:lstStyle/>
                    <a:p>
                      <a:pPr algn="l" fontAlgn="t">
                        <a:buNone/>
                      </a:pPr>
                      <a:r>
                        <a:rPr lang="es-ES" sz="1200" b="0" i="0" u="none" strike="noStrike" dirty="0">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26877945"/>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78957874"/>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31 de Octubre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10023D69-71B7-5B44-DC37-58360DD7F80E}"/>
              </a:ext>
            </a:extLst>
          </p:cNvPr>
          <p:cNvGraphicFramePr>
            <a:graphicFrameLocks noGrp="1"/>
          </p:cNvGraphicFramePr>
          <p:nvPr>
            <p:extLst>
              <p:ext uri="{D42A27DB-BD31-4B8C-83A1-F6EECF244321}">
                <p14:modId xmlns:p14="http://schemas.microsoft.com/office/powerpoint/2010/main" val="659189747"/>
              </p:ext>
            </p:extLst>
          </p:nvPr>
        </p:nvGraphicFramePr>
        <p:xfrm>
          <a:off x="1120386" y="1217853"/>
          <a:ext cx="9823469" cy="3957991"/>
        </p:xfrm>
        <a:graphic>
          <a:graphicData uri="http://schemas.openxmlformats.org/drawingml/2006/table">
            <a:tbl>
              <a:tblPr/>
              <a:tblGrid>
                <a:gridCol w="3001940">
                  <a:extLst>
                    <a:ext uri="{9D8B030D-6E8A-4147-A177-3AD203B41FA5}">
                      <a16:colId xmlns:a16="http://schemas.microsoft.com/office/drawing/2014/main" val="570325343"/>
                    </a:ext>
                  </a:extLst>
                </a:gridCol>
                <a:gridCol w="1576895">
                  <a:extLst>
                    <a:ext uri="{9D8B030D-6E8A-4147-A177-3AD203B41FA5}">
                      <a16:colId xmlns:a16="http://schemas.microsoft.com/office/drawing/2014/main" val="503181420"/>
                    </a:ext>
                  </a:extLst>
                </a:gridCol>
                <a:gridCol w="1243995">
                  <a:extLst>
                    <a:ext uri="{9D8B030D-6E8A-4147-A177-3AD203B41FA5}">
                      <a16:colId xmlns:a16="http://schemas.microsoft.com/office/drawing/2014/main" val="848530979"/>
                    </a:ext>
                  </a:extLst>
                </a:gridCol>
                <a:gridCol w="1427966">
                  <a:extLst>
                    <a:ext uri="{9D8B030D-6E8A-4147-A177-3AD203B41FA5}">
                      <a16:colId xmlns:a16="http://schemas.microsoft.com/office/drawing/2014/main" val="1123793457"/>
                    </a:ext>
                  </a:extLst>
                </a:gridCol>
                <a:gridCol w="1357881">
                  <a:extLst>
                    <a:ext uri="{9D8B030D-6E8A-4147-A177-3AD203B41FA5}">
                      <a16:colId xmlns:a16="http://schemas.microsoft.com/office/drawing/2014/main" val="2436727782"/>
                    </a:ext>
                  </a:extLst>
                </a:gridCol>
                <a:gridCol w="1214792">
                  <a:extLst>
                    <a:ext uri="{9D8B030D-6E8A-4147-A177-3AD203B41FA5}">
                      <a16:colId xmlns:a16="http://schemas.microsoft.com/office/drawing/2014/main" val="3357456220"/>
                    </a:ext>
                  </a:extLst>
                </a:gridCol>
              </a:tblGrid>
              <a:tr h="658268">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67220"/>
                  </a:ext>
                </a:extLst>
              </a:tr>
              <a:tr h="234488">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58098662"/>
                  </a:ext>
                </a:extLst>
              </a:tr>
              <a:tr h="234488">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544,258</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$331.97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33.11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51553555"/>
                  </a:ext>
                </a:extLst>
              </a:tr>
              <a:tr h="234488">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95,535</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5.81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76695800"/>
                  </a:ext>
                </a:extLst>
              </a:tr>
              <a:tr h="234488">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29,798</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₡3,188.06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$289.83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1.81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99306580"/>
                  </a:ext>
                </a:extLst>
              </a:tr>
              <a:tr h="234488">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5913720"/>
                  </a:ext>
                </a:extLst>
              </a:tr>
              <a:tr h="234488">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669,591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40.74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69301225"/>
                  </a:ext>
                </a:extLst>
              </a:tr>
              <a:tr h="234488">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974,117</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59.26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7149462"/>
                  </a:ext>
                </a:extLst>
              </a:tr>
              <a:tr h="242933">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1,643</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0302909"/>
                  </a:ext>
                </a:extLst>
              </a:tr>
              <a:tr h="242933">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638,150</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05014250"/>
                  </a:ext>
                </a:extLst>
              </a:tr>
              <a:tr h="234488">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1,643,708</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6179774"/>
                  </a:ext>
                </a:extLst>
              </a:tr>
              <a:tr h="234488">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167934"/>
                  </a:ext>
                </a:extLst>
              </a:tr>
              <a:tr h="703465">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175935834"/>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31 de Octubre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18AF5703-139F-CA90-41FD-801F58BED998}"/>
              </a:ext>
            </a:extLst>
          </p:cNvPr>
          <p:cNvGraphicFramePr>
            <a:graphicFrameLocks noGrp="1"/>
          </p:cNvGraphicFramePr>
          <p:nvPr>
            <p:extLst>
              <p:ext uri="{D42A27DB-BD31-4B8C-83A1-F6EECF244321}">
                <p14:modId xmlns:p14="http://schemas.microsoft.com/office/powerpoint/2010/main" val="602119813"/>
              </p:ext>
            </p:extLst>
          </p:nvPr>
        </p:nvGraphicFramePr>
        <p:xfrm>
          <a:off x="1097558" y="1245537"/>
          <a:ext cx="10018118" cy="4009590"/>
        </p:xfrm>
        <a:graphic>
          <a:graphicData uri="http://schemas.openxmlformats.org/drawingml/2006/table">
            <a:tbl>
              <a:tblPr/>
              <a:tblGrid>
                <a:gridCol w="1256797">
                  <a:extLst>
                    <a:ext uri="{9D8B030D-6E8A-4147-A177-3AD203B41FA5}">
                      <a16:colId xmlns:a16="http://schemas.microsoft.com/office/drawing/2014/main" val="888156514"/>
                    </a:ext>
                  </a:extLst>
                </a:gridCol>
                <a:gridCol w="1208458">
                  <a:extLst>
                    <a:ext uri="{9D8B030D-6E8A-4147-A177-3AD203B41FA5}">
                      <a16:colId xmlns:a16="http://schemas.microsoft.com/office/drawing/2014/main" val="731779440"/>
                    </a:ext>
                  </a:extLst>
                </a:gridCol>
                <a:gridCol w="1268881">
                  <a:extLst>
                    <a:ext uri="{9D8B030D-6E8A-4147-A177-3AD203B41FA5}">
                      <a16:colId xmlns:a16="http://schemas.microsoft.com/office/drawing/2014/main" val="1012437774"/>
                    </a:ext>
                  </a:extLst>
                </a:gridCol>
                <a:gridCol w="1268881">
                  <a:extLst>
                    <a:ext uri="{9D8B030D-6E8A-4147-A177-3AD203B41FA5}">
                      <a16:colId xmlns:a16="http://schemas.microsoft.com/office/drawing/2014/main" val="3033342403"/>
                    </a:ext>
                  </a:extLst>
                </a:gridCol>
                <a:gridCol w="1268881">
                  <a:extLst>
                    <a:ext uri="{9D8B030D-6E8A-4147-A177-3AD203B41FA5}">
                      <a16:colId xmlns:a16="http://schemas.microsoft.com/office/drawing/2014/main" val="708039215"/>
                    </a:ext>
                  </a:extLst>
                </a:gridCol>
                <a:gridCol w="1268881">
                  <a:extLst>
                    <a:ext uri="{9D8B030D-6E8A-4147-A177-3AD203B41FA5}">
                      <a16:colId xmlns:a16="http://schemas.microsoft.com/office/drawing/2014/main" val="3203501200"/>
                    </a:ext>
                  </a:extLst>
                </a:gridCol>
                <a:gridCol w="1268881">
                  <a:extLst>
                    <a:ext uri="{9D8B030D-6E8A-4147-A177-3AD203B41FA5}">
                      <a16:colId xmlns:a16="http://schemas.microsoft.com/office/drawing/2014/main" val="432741909"/>
                    </a:ext>
                  </a:extLst>
                </a:gridCol>
                <a:gridCol w="1208458">
                  <a:extLst>
                    <a:ext uri="{9D8B030D-6E8A-4147-A177-3AD203B41FA5}">
                      <a16:colId xmlns:a16="http://schemas.microsoft.com/office/drawing/2014/main" val="792282402"/>
                    </a:ext>
                  </a:extLst>
                </a:gridCol>
              </a:tblGrid>
              <a:tr h="332638">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0861855"/>
                  </a:ext>
                </a:extLst>
              </a:tr>
              <a:tr h="494858">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155713"/>
                  </a:ext>
                </a:extLst>
              </a:tr>
              <a:tr h="197455">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17,735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53,098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316.62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3,315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71,645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22819512"/>
                  </a:ext>
                </a:extLst>
              </a:tr>
              <a:tr h="197455">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33,725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190,432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335.65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14,043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238,201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4554929"/>
                  </a:ext>
                </a:extLst>
              </a:tr>
              <a:tr h="197455">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63,421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342.69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7,126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3,183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73,847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3899004"/>
                  </a:ext>
                </a:extLst>
              </a:tr>
              <a:tr h="197455">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15,524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22,779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319.38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38,387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54180078"/>
                  </a:ext>
                </a:extLst>
              </a:tr>
              <a:tr h="197455">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8,060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66,490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347.84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2,991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78,150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63903093"/>
                  </a:ext>
                </a:extLst>
              </a:tr>
              <a:tr h="386711">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17,191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144,323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320.17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4,133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3,361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165,646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31728376"/>
                  </a:ext>
                </a:extLst>
              </a:tr>
              <a:tr h="197455">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3,716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431.11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3,716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032197"/>
                  </a:ext>
                </a:extLst>
              </a:tr>
              <a:tr h="197455">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95,535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544,258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331.97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29,798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3,188.06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669,591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085272"/>
                  </a:ext>
                </a:extLst>
              </a:tr>
              <a:tr h="197455">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8675948"/>
                  </a:ext>
                </a:extLst>
              </a:tr>
              <a:tr h="143381">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414945418"/>
                  </a:ext>
                </a:extLst>
              </a:tr>
              <a:tr h="143381">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14565609"/>
                  </a:ext>
                </a:extLst>
              </a:tr>
              <a:tr h="197455">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$ 331.97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0800537"/>
                  </a:ext>
                </a:extLst>
              </a:tr>
              <a:tr h="278565">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₡3,188.06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592868"/>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31 de Octubre 2025</a:t>
            </a:r>
          </a:p>
        </p:txBody>
      </p:sp>
      <p:graphicFrame>
        <p:nvGraphicFramePr>
          <p:cNvPr id="7" name="Tabla 6">
            <a:extLst>
              <a:ext uri="{FF2B5EF4-FFF2-40B4-BE49-F238E27FC236}">
                <a16:creationId xmlns:a16="http://schemas.microsoft.com/office/drawing/2014/main" id="{07D31D39-A94D-FEC2-CB42-C7048F5A9ED0}"/>
              </a:ext>
            </a:extLst>
          </p:cNvPr>
          <p:cNvGraphicFramePr>
            <a:graphicFrameLocks noGrp="1"/>
          </p:cNvGraphicFramePr>
          <p:nvPr>
            <p:extLst>
              <p:ext uri="{D42A27DB-BD31-4B8C-83A1-F6EECF244321}">
                <p14:modId xmlns:p14="http://schemas.microsoft.com/office/powerpoint/2010/main" val="2094330961"/>
              </p:ext>
            </p:extLst>
          </p:nvPr>
        </p:nvGraphicFramePr>
        <p:xfrm>
          <a:off x="1120387" y="1097006"/>
          <a:ext cx="9861934" cy="2377055"/>
        </p:xfrm>
        <a:graphic>
          <a:graphicData uri="http://schemas.openxmlformats.org/drawingml/2006/table">
            <a:tbl>
              <a:tblPr/>
              <a:tblGrid>
                <a:gridCol w="1106976">
                  <a:extLst>
                    <a:ext uri="{9D8B030D-6E8A-4147-A177-3AD203B41FA5}">
                      <a16:colId xmlns:a16="http://schemas.microsoft.com/office/drawing/2014/main" val="644441674"/>
                    </a:ext>
                  </a:extLst>
                </a:gridCol>
                <a:gridCol w="886519">
                  <a:extLst>
                    <a:ext uri="{9D8B030D-6E8A-4147-A177-3AD203B41FA5}">
                      <a16:colId xmlns:a16="http://schemas.microsoft.com/office/drawing/2014/main" val="2927802219"/>
                    </a:ext>
                  </a:extLst>
                </a:gridCol>
                <a:gridCol w="935770">
                  <a:extLst>
                    <a:ext uri="{9D8B030D-6E8A-4147-A177-3AD203B41FA5}">
                      <a16:colId xmlns:a16="http://schemas.microsoft.com/office/drawing/2014/main" val="2436393976"/>
                    </a:ext>
                  </a:extLst>
                </a:gridCol>
                <a:gridCol w="302542">
                  <a:extLst>
                    <a:ext uri="{9D8B030D-6E8A-4147-A177-3AD203B41FA5}">
                      <a16:colId xmlns:a16="http://schemas.microsoft.com/office/drawing/2014/main" val="2078790632"/>
                    </a:ext>
                  </a:extLst>
                </a:gridCol>
                <a:gridCol w="891209">
                  <a:extLst>
                    <a:ext uri="{9D8B030D-6E8A-4147-A177-3AD203B41FA5}">
                      <a16:colId xmlns:a16="http://schemas.microsoft.com/office/drawing/2014/main" val="1566787019"/>
                    </a:ext>
                  </a:extLst>
                </a:gridCol>
                <a:gridCol w="886519">
                  <a:extLst>
                    <a:ext uri="{9D8B030D-6E8A-4147-A177-3AD203B41FA5}">
                      <a16:colId xmlns:a16="http://schemas.microsoft.com/office/drawing/2014/main" val="1459681266"/>
                    </a:ext>
                  </a:extLst>
                </a:gridCol>
                <a:gridCol w="844303">
                  <a:extLst>
                    <a:ext uri="{9D8B030D-6E8A-4147-A177-3AD203B41FA5}">
                      <a16:colId xmlns:a16="http://schemas.microsoft.com/office/drawing/2014/main" val="3828646659"/>
                    </a:ext>
                  </a:extLst>
                </a:gridCol>
                <a:gridCol w="302542">
                  <a:extLst>
                    <a:ext uri="{9D8B030D-6E8A-4147-A177-3AD203B41FA5}">
                      <a16:colId xmlns:a16="http://schemas.microsoft.com/office/drawing/2014/main" val="2710047068"/>
                    </a:ext>
                  </a:extLst>
                </a:gridCol>
                <a:gridCol w="891209">
                  <a:extLst>
                    <a:ext uri="{9D8B030D-6E8A-4147-A177-3AD203B41FA5}">
                      <a16:colId xmlns:a16="http://schemas.microsoft.com/office/drawing/2014/main" val="2867631492"/>
                    </a:ext>
                  </a:extLst>
                </a:gridCol>
                <a:gridCol w="886519">
                  <a:extLst>
                    <a:ext uri="{9D8B030D-6E8A-4147-A177-3AD203B41FA5}">
                      <a16:colId xmlns:a16="http://schemas.microsoft.com/office/drawing/2014/main" val="1139656625"/>
                    </a:ext>
                  </a:extLst>
                </a:gridCol>
                <a:gridCol w="935770">
                  <a:extLst>
                    <a:ext uri="{9D8B030D-6E8A-4147-A177-3AD203B41FA5}">
                      <a16:colId xmlns:a16="http://schemas.microsoft.com/office/drawing/2014/main" val="3130482479"/>
                    </a:ext>
                  </a:extLst>
                </a:gridCol>
                <a:gridCol w="218111">
                  <a:extLst>
                    <a:ext uri="{9D8B030D-6E8A-4147-A177-3AD203B41FA5}">
                      <a16:colId xmlns:a16="http://schemas.microsoft.com/office/drawing/2014/main" val="2179128125"/>
                    </a:ext>
                  </a:extLst>
                </a:gridCol>
                <a:gridCol w="773945">
                  <a:extLst>
                    <a:ext uri="{9D8B030D-6E8A-4147-A177-3AD203B41FA5}">
                      <a16:colId xmlns:a16="http://schemas.microsoft.com/office/drawing/2014/main" val="1256958564"/>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156819521"/>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226439"/>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276,272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$225.91</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15.84%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497,716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$257.49</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30.11%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544,258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$331.97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33.11%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31627274"/>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99,589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5.71%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104,489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6.32%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95,535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5.81%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41497689"/>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19,822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₡2,011.57</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37,449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₡2,356.34</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2.27%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29,798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₡3,188.06</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1.81%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07822528"/>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87696"/>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395,683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22.69%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643,854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669,591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2230544"/>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1,348,136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77.31%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1,008,916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61.04%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974,117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59.26%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6942303"/>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1,643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92512508"/>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375,036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99.78%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602,205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638,150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99.74%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009711"/>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1,743,819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1,652,770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1,643,708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1448177"/>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99731041"/>
              </p:ext>
            </p:extLst>
          </p:nvPr>
        </p:nvGraphicFramePr>
        <p:xfrm>
          <a:off x="1120388" y="3543151"/>
          <a:ext cx="9861934" cy="1813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31 de Octubre 2025</a:t>
            </a:r>
          </a:p>
          <a:p>
            <a:endParaRPr lang="es-ES" sz="2000" dirty="0">
              <a:latin typeface="+mn-lt"/>
            </a:endParaRPr>
          </a:p>
        </p:txBody>
      </p:sp>
      <p:graphicFrame>
        <p:nvGraphicFramePr>
          <p:cNvPr id="6" name="Tabla 5">
            <a:extLst>
              <a:ext uri="{FF2B5EF4-FFF2-40B4-BE49-F238E27FC236}">
                <a16:creationId xmlns:a16="http://schemas.microsoft.com/office/drawing/2014/main" id="{981308D1-8ADD-EF00-BBDD-8043F6C534F0}"/>
              </a:ext>
            </a:extLst>
          </p:cNvPr>
          <p:cNvGraphicFramePr>
            <a:graphicFrameLocks noGrp="1"/>
          </p:cNvGraphicFramePr>
          <p:nvPr>
            <p:extLst>
              <p:ext uri="{D42A27DB-BD31-4B8C-83A1-F6EECF244321}">
                <p14:modId xmlns:p14="http://schemas.microsoft.com/office/powerpoint/2010/main" val="3828348583"/>
              </p:ext>
            </p:extLst>
          </p:nvPr>
        </p:nvGraphicFramePr>
        <p:xfrm>
          <a:off x="1134503" y="1764092"/>
          <a:ext cx="9904972" cy="2629781"/>
        </p:xfrm>
        <a:graphic>
          <a:graphicData uri="http://schemas.openxmlformats.org/drawingml/2006/table">
            <a:tbl>
              <a:tblPr/>
              <a:tblGrid>
                <a:gridCol w="1554704">
                  <a:extLst>
                    <a:ext uri="{9D8B030D-6E8A-4147-A177-3AD203B41FA5}">
                      <a16:colId xmlns:a16="http://schemas.microsoft.com/office/drawing/2014/main" val="2339641907"/>
                    </a:ext>
                  </a:extLst>
                </a:gridCol>
                <a:gridCol w="1341560">
                  <a:extLst>
                    <a:ext uri="{9D8B030D-6E8A-4147-A177-3AD203B41FA5}">
                      <a16:colId xmlns:a16="http://schemas.microsoft.com/office/drawing/2014/main" val="262357081"/>
                    </a:ext>
                  </a:extLst>
                </a:gridCol>
                <a:gridCol w="1504552">
                  <a:extLst>
                    <a:ext uri="{9D8B030D-6E8A-4147-A177-3AD203B41FA5}">
                      <a16:colId xmlns:a16="http://schemas.microsoft.com/office/drawing/2014/main" val="3839397505"/>
                    </a:ext>
                  </a:extLst>
                </a:gridCol>
                <a:gridCol w="1604856">
                  <a:extLst>
                    <a:ext uri="{9D8B030D-6E8A-4147-A177-3AD203B41FA5}">
                      <a16:colId xmlns:a16="http://schemas.microsoft.com/office/drawing/2014/main" val="228377404"/>
                    </a:ext>
                  </a:extLst>
                </a:gridCol>
                <a:gridCol w="2043685">
                  <a:extLst>
                    <a:ext uri="{9D8B030D-6E8A-4147-A177-3AD203B41FA5}">
                      <a16:colId xmlns:a16="http://schemas.microsoft.com/office/drawing/2014/main" val="3605163292"/>
                    </a:ext>
                  </a:extLst>
                </a:gridCol>
                <a:gridCol w="1855615">
                  <a:extLst>
                    <a:ext uri="{9D8B030D-6E8A-4147-A177-3AD203B41FA5}">
                      <a16:colId xmlns:a16="http://schemas.microsoft.com/office/drawing/2014/main" val="2248073426"/>
                    </a:ext>
                  </a:extLst>
                </a:gridCol>
              </a:tblGrid>
              <a:tr h="329052">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510254857"/>
                  </a:ext>
                </a:extLst>
              </a:tr>
              <a:tr h="789724">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160748"/>
                  </a:ext>
                </a:extLst>
              </a:tr>
              <a:tr h="210593">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80563398"/>
                  </a:ext>
                </a:extLst>
              </a:tr>
              <a:tr h="368538">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9,075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3,375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312.35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235367"/>
                  </a:ext>
                </a:extLst>
              </a:tr>
              <a:tr h="231652">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75006608"/>
                  </a:ext>
                </a:extLst>
              </a:tr>
              <a:tr h="252712">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2113657"/>
                  </a:ext>
                </a:extLst>
              </a:tr>
              <a:tr h="223755">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509099"/>
                  </a:ext>
                </a:extLst>
              </a:tr>
              <a:tr h="223755">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26/10/2025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124360"/>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11899</TotalTime>
  <Words>1333</Words>
  <Application>Microsoft Office PowerPoint</Application>
  <PresentationFormat>Panorámica</PresentationFormat>
  <Paragraphs>416</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2025-11-03T17:47:48Z</dcterms:modified>
</cp:coreProperties>
</file>